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700" r:id="rId4"/>
    <p:sldMasterId id="2147493738" r:id="rId5"/>
  </p:sldMasterIdLst>
  <p:notesMasterIdLst>
    <p:notesMasterId r:id="rId12"/>
  </p:notesMasterIdLst>
  <p:handoutMasterIdLst>
    <p:handoutMasterId r:id="rId13"/>
  </p:handoutMasterIdLst>
  <p:sldIdLst>
    <p:sldId id="2413" r:id="rId6"/>
    <p:sldId id="2437" r:id="rId7"/>
    <p:sldId id="2433" r:id="rId8"/>
    <p:sldId id="2434" r:id="rId9"/>
    <p:sldId id="2435" r:id="rId10"/>
    <p:sldId id="2436" r:id="rId11"/>
  </p:sldIdLst>
  <p:sldSz cx="9144000" cy="5143500" type="screen16x9"/>
  <p:notesSz cx="6858000" cy="9144000"/>
  <p:defaultTextStyle>
    <a:defPPr>
      <a:defRPr lang="en-US"/>
    </a:defPPr>
    <a:lvl1pPr marL="0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89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84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78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72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8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60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55" algn="l" defTabSz="45709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ABD89F-19C8-4AD2-8E33-D630D4B1F4B3}">
          <p14:sldIdLst>
            <p14:sldId id="2413"/>
            <p14:sldId id="2437"/>
            <p14:sldId id="2433"/>
            <p14:sldId id="2434"/>
            <p14:sldId id="2435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28" userDrawn="1">
          <p15:clr>
            <a:srgbClr val="A4A3A4"/>
          </p15:clr>
        </p15:guide>
        <p15:guide id="2" pos="4080" userDrawn="1">
          <p15:clr>
            <a:srgbClr val="A4A3A4"/>
          </p15:clr>
        </p15:guide>
        <p15:guide id="4" orient="horz" pos="2268" userDrawn="1">
          <p15:clr>
            <a:srgbClr val="A4A3A4"/>
          </p15:clr>
        </p15:guide>
        <p15:guide id="5" orient="horz" pos="1980" userDrawn="1">
          <p15:clr>
            <a:srgbClr val="A4A3A4"/>
          </p15:clr>
        </p15:guide>
        <p15:guide id="6" pos="317" userDrawn="1">
          <p15:clr>
            <a:srgbClr val="A4A3A4"/>
          </p15:clr>
        </p15:guide>
        <p15:guide id="7" orient="horz" pos="12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li" initials="" lastIdx="5" clrIdx="0"/>
  <p:cmAuthor id="1" name="Elangovan, Aravindan (Cognizant)" initials="EA(" lastIdx="2" clrIdx="1"/>
  <p:cmAuthor id="2" name="Laurie Clemmer" initials="LBC" lastIdx="3" clrIdx="2"/>
  <p:cmAuthor id="3" name="Microsoft Office User" initials="MOU" lastIdx="1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4" name="Ben Matus" initials="BM" lastIdx="1" clrIdx="4">
    <p:extLst>
      <p:ext uri="{19B8F6BF-5375-455C-9EA6-DF929625EA0E}">
        <p15:presenceInfo xmlns:p15="http://schemas.microsoft.com/office/powerpoint/2012/main" userId="Ben Mat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679"/>
    <a:srgbClr val="0562A9"/>
    <a:srgbClr val="5B308F"/>
    <a:srgbClr val="B63638"/>
    <a:srgbClr val="5E5E5E"/>
    <a:srgbClr val="FFFFFF"/>
    <a:srgbClr val="1F5279"/>
    <a:srgbClr val="107C7F"/>
    <a:srgbClr val="05949A"/>
    <a:srgbClr val="CD4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9FD09-39FF-4806-AB68-60DCCD9713B6}" v="12" dt="2020-04-06T14:41:27.449"/>
    <p1510:client id="{6CADACB8-8F62-47ED-86E5-192DB4CF1760}" v="13" dt="2020-04-06T14:35:41.486"/>
  </p1510:revLst>
</p1510:revInfo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1" autoAdjust="0"/>
    <p:restoredTop sz="94343" autoAdjust="0"/>
  </p:normalViewPr>
  <p:slideViewPr>
    <p:cSldViewPr snapToGrid="0">
      <p:cViewPr varScale="1">
        <p:scale>
          <a:sx n="171" d="100"/>
          <a:sy n="171" d="100"/>
        </p:scale>
        <p:origin x="656" y="168"/>
      </p:cViewPr>
      <p:guideLst>
        <p:guide orient="horz" pos="828"/>
        <p:guide pos="4080"/>
        <p:guide orient="horz" pos="2268"/>
        <p:guide orient="horz" pos="1980"/>
        <p:guide pos="317"/>
        <p:guide orient="horz" pos="12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9CE81-5E3F-CB4F-98BD-900B383C66F5}" type="datetimeFigureOut">
              <a:rPr lang="en-US" smtClean="0"/>
              <a:t>1/21/21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34F95-F8B8-2D4D-BC59-1651773743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41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79198E-AFC1-ED49-96A3-1EC2D527DDE0}" type="datetimeFigureOut">
              <a:rPr lang="en-US" smtClean="0"/>
              <a:t>1/21/21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EC7B4-EF3B-DC43-AE4E-6D746CEFA5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081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4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89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84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78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72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68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60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55" algn="l" defTabSz="457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EEC7B4-EF3B-DC43-AE4E-6D746CEFA5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248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tiff"/></Relationships>
</file>

<file path=ppt/slideLayouts/_rels/slideLayout5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tiff"/><Relationship Id="rId4" Type="http://schemas.openxmlformats.org/officeDocument/2006/relationships/image" Target="../media/image2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1988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457202" y="384049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457200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/>
        </p:nvCxnSpPr>
        <p:spPr bwMode="black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34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9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9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654551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47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9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54294" y="2240280"/>
            <a:ext cx="4114800" cy="2340864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02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8385047" cy="795528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4" y="2240280"/>
            <a:ext cx="4114800" cy="2340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84047" y="2240280"/>
            <a:ext cx="4114800" cy="2340864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85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57509"/>
            <a:ext cx="2688336" cy="1618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8" y="3074079"/>
            <a:ext cx="2688336" cy="15087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36977" y="1257509"/>
            <a:ext cx="2688336" cy="1618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36977" y="3072384"/>
            <a:ext cx="2688336" cy="15087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80760" y="1261872"/>
            <a:ext cx="2688336" cy="1618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80760" y="3072384"/>
            <a:ext cx="2688336" cy="1508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91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20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54296" y="1261871"/>
            <a:ext cx="4489704" cy="3319272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84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4654296" y="1261872"/>
            <a:ext cx="4489704" cy="33192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19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ClrTx/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ClrTx/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4049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36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ClrTx/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ClrTx/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261872"/>
            <a:ext cx="4498848" cy="33192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80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384049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11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57344" y="1261872"/>
            <a:ext cx="4111752" cy="3319272"/>
          </a:xfrm>
        </p:spPr>
        <p:txBody>
          <a:bodyPr/>
          <a:lstStyle>
            <a:lvl1pPr marL="228588" indent="-228588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78" indent="-228588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66" indent="-228588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66" indent="-228588">
              <a:buClrTx/>
              <a:buFont typeface="Courier New" panose="02070309020205020404" pitchFamily="49" charset="0"/>
              <a:buChar char="o"/>
              <a:defRPr sz="1400"/>
            </a:lvl7pPr>
            <a:lvl8pPr marL="685766" indent="-228588">
              <a:buClrTx/>
              <a:buFont typeface="Courier New" panose="02070309020205020404" pitchFamily="49" charset="0"/>
              <a:buChar char="o"/>
              <a:defRPr sz="1400"/>
            </a:lvl8pPr>
            <a:lvl9pPr marL="685766" indent="-228588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261872"/>
            <a:ext cx="4498848" cy="3319272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56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0472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64" indent="-231764">
              <a:buNone/>
              <a:defRPr sz="4400">
                <a:solidFill>
                  <a:schemeClr val="tx1"/>
                </a:solidFill>
              </a:defRPr>
            </a:lvl2pPr>
            <a:lvl3pPr marL="228588" indent="-228588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1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1490471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33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64" indent="-231764">
              <a:buNone/>
              <a:defRPr sz="4400">
                <a:solidFill>
                  <a:schemeClr val="tx1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15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7784" y="1225296"/>
            <a:ext cx="6720840" cy="1719072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64" indent="-231764">
              <a:buNone/>
              <a:defRPr sz="4400">
                <a:solidFill>
                  <a:schemeClr val="bg1"/>
                </a:solidFill>
              </a:defRPr>
            </a:lvl2pPr>
            <a:lvl3pPr marL="228588" indent="-228588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57784" y="4800600"/>
            <a:ext cx="45720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/>
        </p:nvCxnSpPr>
        <p:spPr>
          <a:xfrm>
            <a:off x="557784" y="1097280"/>
            <a:ext cx="6720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01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17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" y="274320"/>
            <a:ext cx="8382437" cy="7955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11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89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" y="3200401"/>
            <a:ext cx="9143999" cy="13716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4048" y="274320"/>
            <a:ext cx="8385048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356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18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143000"/>
            <a:ext cx="9144000" cy="3429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" y="274320"/>
            <a:ext cx="8382437" cy="7955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7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457200" y="1691187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457200" y="3118107"/>
            <a:ext cx="5029200" cy="538609"/>
          </a:xfrm>
        </p:spPr>
        <p:txBody>
          <a:bodyPr>
            <a:spAutoFit/>
          </a:bodyPr>
          <a:lstStyle>
            <a:lvl1pPr marL="0" marR="0" indent="0" algn="l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88" indent="-228588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/>
        </p:nvCxnSpPr>
        <p:spPr bwMode="white">
          <a:xfrm>
            <a:off x="457200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84049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41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3"/>
            <a:ext cx="4114800" cy="429767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4498848" cy="4572000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111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274320"/>
            <a:ext cx="4114800" cy="429767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" y="0"/>
            <a:ext cx="4498975" cy="4572000"/>
          </a:xfrm>
        </p:spPr>
        <p:txBody>
          <a:bodyPr anchor="ctr"/>
          <a:lstStyle>
            <a:lvl1pPr marL="0" marR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5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209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5977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1828800"/>
            <a:ext cx="7772400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12648" y="2441448"/>
            <a:ext cx="7772400" cy="630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8155" y="-97227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/>
        </p:nvCxnSpPr>
        <p:spPr>
          <a:xfrm>
            <a:off x="611139" y="2299716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6294699" y="384049"/>
            <a:ext cx="2385905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38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5" y="4780027"/>
            <a:ext cx="1278163" cy="274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34" y="4773168"/>
            <a:ext cx="68855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617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437" y="4767264"/>
            <a:ext cx="2133130" cy="273844"/>
          </a:xfrm>
          <a:prstGeom prst="rect">
            <a:avLst/>
          </a:prstGeom>
        </p:spPr>
        <p:txBody>
          <a:bodyPr lIns="92237" tIns="46119" rIns="92237" bIns="46119"/>
          <a:lstStyle>
            <a:lvl1pPr defTabSz="922337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440" y="4767264"/>
            <a:ext cx="2895130" cy="273844"/>
          </a:xfrm>
          <a:prstGeom prst="rect">
            <a:avLst/>
          </a:prstGeom>
        </p:spPr>
        <p:txBody>
          <a:bodyPr lIns="92237" tIns="46119" rIns="92237" bIns="46119"/>
          <a:lstStyle>
            <a:lvl1pPr defTabSz="922337" fontAlgn="auto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58" y="666903"/>
            <a:ext cx="8015288" cy="400764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657228"/>
            <a:ext cx="9144000" cy="4486275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"/>
            <a:ext cx="9144000" cy="657225"/>
          </a:xfrm>
          <a:prstGeom prst="rect">
            <a:avLst/>
          </a:prstGeom>
          <a:solidFill>
            <a:srgbClr val="696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8" y="88108"/>
            <a:ext cx="7886700" cy="469106"/>
          </a:xfrm>
        </p:spPr>
        <p:txBody>
          <a:bodyPr>
            <a:noAutofit/>
          </a:bodyPr>
          <a:lstStyle>
            <a:lvl1pPr>
              <a:defRPr sz="2100">
                <a:solidFill>
                  <a:schemeClr val="bg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" y="3"/>
            <a:ext cx="214313" cy="657225"/>
          </a:xfrm>
          <a:prstGeom prst="rect">
            <a:avLst/>
          </a:prstGeom>
          <a:solidFill>
            <a:srgbClr val="036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90" y="4748764"/>
            <a:ext cx="1123301" cy="2389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462280" y="4745402"/>
            <a:ext cx="11095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</a:rPr>
              <a:t>© 2021 Cognizant</a:t>
            </a:r>
          </a:p>
        </p:txBody>
      </p:sp>
      <p:pic>
        <p:nvPicPr>
          <p:cNvPr id="11" name="Picture 2" descr="Image result for newell logo 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07" y="4665484"/>
            <a:ext cx="843956" cy="40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 userDrawn="1"/>
        </p:nvCxnSpPr>
        <p:spPr>
          <a:xfrm>
            <a:off x="7662863" y="4665485"/>
            <a:ext cx="0" cy="360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214312" y="4745402"/>
            <a:ext cx="325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685766" rtl="0" eaLnBrk="1" latinLnBrk="0" hangingPunct="1"/>
            <a:fld id="{9631A39F-3192-45A2-9C49-E186C4F4209C}" type="slidenum">
              <a:rPr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marL="0" algn="l" defTabSz="685766" rtl="0" eaLnBrk="1" latinLnBrk="0" hangingPunct="1"/>
              <a:t>‹#›</a:t>
            </a:fld>
            <a:endParaRPr lang="en-US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9869" y="4779171"/>
            <a:ext cx="0" cy="142875"/>
          </a:xfrm>
          <a:prstGeom prst="line">
            <a:avLst/>
          </a:prstGeom>
          <a:ln>
            <a:solidFill>
              <a:srgbClr val="0367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633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4308" y="3"/>
            <a:ext cx="8815388" cy="442912"/>
          </a:xfrm>
        </p:spPr>
        <p:txBody>
          <a:bodyPr>
            <a:noAutofit/>
          </a:bodyPr>
          <a:lstStyle>
            <a:lvl1pPr>
              <a:defRPr sz="1800" b="1">
                <a:solidFill>
                  <a:srgbClr val="AD6D3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1441" y="414338"/>
            <a:ext cx="9001125" cy="0"/>
          </a:xfrm>
          <a:prstGeom prst="line">
            <a:avLst/>
          </a:prstGeom>
          <a:ln w="19050">
            <a:solidFill>
              <a:srgbClr val="3F00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 userDrawn="1"/>
        </p:nvSpPr>
        <p:spPr>
          <a:xfrm>
            <a:off x="1" y="1"/>
            <a:ext cx="164306" cy="414338"/>
          </a:xfrm>
          <a:prstGeom prst="rect">
            <a:avLst/>
          </a:prstGeom>
          <a:solidFill>
            <a:srgbClr val="3F000F"/>
          </a:solidFill>
          <a:ln>
            <a:solidFill>
              <a:srgbClr val="3F00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" r="1" b="34892"/>
          <a:stretch/>
        </p:blipFill>
        <p:spPr>
          <a:xfrm>
            <a:off x="8272905" y="4814890"/>
            <a:ext cx="799660" cy="24983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4700589"/>
            <a:ext cx="9144000" cy="42863"/>
          </a:xfrm>
          <a:prstGeom prst="rect">
            <a:avLst/>
          </a:prstGeom>
          <a:solidFill>
            <a:srgbClr val="3F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Box 1042"/>
          <p:cNvSpPr txBox="1">
            <a:spLocks noChangeArrowheads="1"/>
          </p:cNvSpPr>
          <p:nvPr userDrawn="1"/>
        </p:nvSpPr>
        <p:spPr bwMode="auto">
          <a:xfrm>
            <a:off x="0" y="4862624"/>
            <a:ext cx="9144000" cy="19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9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  © 2021, Cognizant Technology Solutions. All Rights Reserved.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2800354" y="4843388"/>
            <a:ext cx="38576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fld id="{CBA28C2B-B78F-4BCD-9720-D18879E85306}" type="slidenum">
              <a:rPr lang="en-US" sz="900" smtClean="0">
                <a:latin typeface="Calibri" panose="020F0502020204030204" pitchFamily="34" charset="0"/>
                <a:cs typeface="Calibri" panose="020F0502020204030204" pitchFamily="34" charset="0"/>
              </a:rPr>
              <a:pPr algn="ctr"/>
              <a:t>‹#›</a:t>
            </a:fld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137535" y="4864344"/>
            <a:ext cx="0" cy="188926"/>
          </a:xfrm>
          <a:prstGeom prst="line">
            <a:avLst/>
          </a:prstGeom>
          <a:ln w="12700">
            <a:solidFill>
              <a:srgbClr val="3F00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1442" y="4834335"/>
            <a:ext cx="1159933" cy="2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91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" y="1257"/>
            <a:ext cx="9144001" cy="514099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7" tIns="45719" rIns="91437" bIns="45719" rtlCol="0" anchor="ctr"/>
          <a:lstStyle/>
          <a:p>
            <a:pPr algn="ctr"/>
            <a:endParaRPr lang="en-US" sz="1406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foundry white lines.png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845" y="2561683"/>
            <a:ext cx="8229600" cy="590931"/>
          </a:xfrm>
        </p:spPr>
        <p:txBody>
          <a:bodyPr anchor="b" anchorCtr="0"/>
          <a:lstStyle>
            <a:lvl1pPr algn="l">
              <a:defRPr sz="3600" b="1" i="0" cap="none">
                <a:solidFill>
                  <a:srgbClr val="FFFFFF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77551" y="3651725"/>
            <a:ext cx="2198780" cy="258532"/>
          </a:xfrm>
        </p:spPr>
        <p:txBody>
          <a:bodyPr/>
          <a:lstStyle>
            <a:lvl1pPr marL="0" indent="0" algn="l" defTabSz="438890" rtl="0" eaLnBrk="1" latinLnBrk="0" hangingPunct="1">
              <a:spcBef>
                <a:spcPct val="20000"/>
              </a:spcBef>
              <a:buFont typeface="Arial"/>
              <a:buNone/>
              <a:defRPr lang="en-US" sz="1200" kern="1200" baseline="0" dirty="0" smtClean="0">
                <a:solidFill>
                  <a:prstClr val="white">
                    <a:alpha val="60000"/>
                  </a:prstClr>
                </a:solidFill>
                <a:latin typeface="Avenir Black"/>
                <a:ea typeface="Avenir Next" charset="0"/>
                <a:cs typeface="Avenir Black"/>
              </a:defRPr>
            </a:lvl1pPr>
            <a:lvl2pPr marL="0" indent="0" algn="l" defTabSz="438890" rtl="0" eaLnBrk="1" latinLnBrk="0" hangingPunct="1">
              <a:spcBef>
                <a:spcPct val="20000"/>
              </a:spcBef>
              <a:buFont typeface="Arial"/>
              <a:buNone/>
              <a:defRPr lang="en-US" sz="1200" kern="1200" baseline="0" dirty="0" smtClean="0">
                <a:solidFill>
                  <a:prstClr val="white">
                    <a:alpha val="60000"/>
                  </a:prstClr>
                </a:solidFill>
                <a:latin typeface="Avenir Next" charset="0"/>
                <a:ea typeface="Avenir Next" charset="0"/>
                <a:cs typeface="Avenir Next" charset="0"/>
              </a:defRPr>
            </a:lvl2pPr>
            <a:lvl3pPr marL="0" indent="0" algn="l" defTabSz="438890" rtl="0" eaLnBrk="1" latinLnBrk="0" hangingPunct="1">
              <a:spcBef>
                <a:spcPct val="20000"/>
              </a:spcBef>
              <a:buFont typeface="Arial"/>
              <a:buNone/>
              <a:defRPr lang="en-US" sz="1200" kern="1200" baseline="0" dirty="0" smtClean="0">
                <a:solidFill>
                  <a:prstClr val="white">
                    <a:alpha val="60000"/>
                  </a:prstClr>
                </a:solidFill>
                <a:latin typeface="Avenir Next" charset="0"/>
                <a:ea typeface="Avenir Next" charset="0"/>
                <a:cs typeface="Avenir Next" charset="0"/>
              </a:defRPr>
            </a:lvl3pPr>
            <a:lvl4pPr marL="0" indent="0" algn="l" defTabSz="438890" rtl="0" eaLnBrk="1" latinLnBrk="0" hangingPunct="1">
              <a:spcBef>
                <a:spcPct val="20000"/>
              </a:spcBef>
              <a:buFont typeface="Arial"/>
              <a:buNone/>
              <a:defRPr lang="en-US" sz="1200" kern="1200" baseline="0" dirty="0" smtClean="0">
                <a:solidFill>
                  <a:prstClr val="white">
                    <a:alpha val="60000"/>
                  </a:prstClr>
                </a:solidFill>
                <a:latin typeface="Avenir Next" charset="0"/>
                <a:ea typeface="Avenir Next" charset="0"/>
                <a:cs typeface="Avenir Next" charset="0"/>
              </a:defRPr>
            </a:lvl4pPr>
            <a:lvl5pPr marL="0" indent="0" algn="l" defTabSz="438890" rtl="0" eaLnBrk="1" latinLnBrk="0" hangingPunct="1">
              <a:spcBef>
                <a:spcPct val="20000"/>
              </a:spcBef>
              <a:buFont typeface="Arial"/>
              <a:buNone/>
              <a:defRPr lang="en-US" sz="1200" kern="1200" baseline="0" dirty="0" smtClean="0">
                <a:solidFill>
                  <a:prstClr val="white">
                    <a:alpha val="60000"/>
                  </a:prstClr>
                </a:solidFill>
                <a:latin typeface="Avenir Next" charset="0"/>
                <a:ea typeface="Avenir Next" charset="0"/>
                <a:cs typeface="Avenir Next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B81A47-CB66-D742-B7CB-5A8B1F584A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26" y="862121"/>
            <a:ext cx="1535213" cy="457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7742DB-533F-6A41-8A4A-88BCDE21BFAB}"/>
              </a:ext>
            </a:extLst>
          </p:cNvPr>
          <p:cNvCxnSpPr/>
          <p:nvPr userDrawn="1"/>
        </p:nvCxnSpPr>
        <p:spPr>
          <a:xfrm>
            <a:off x="2475649" y="839061"/>
            <a:ext cx="0" cy="47195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BC7C531-F2CC-B54D-A6B4-E56A08C1E6C7}"/>
              </a:ext>
            </a:extLst>
          </p:cNvPr>
          <p:cNvSpPr/>
          <p:nvPr userDrawn="1"/>
        </p:nvSpPr>
        <p:spPr>
          <a:xfrm>
            <a:off x="769505" y="3300031"/>
            <a:ext cx="773739" cy="7570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2400" dirty="0">
              <a:solidFill>
                <a:srgbClr val="47E0C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7736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7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809" y="303978"/>
            <a:ext cx="8417379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6809" y="648970"/>
            <a:ext cx="8388093" cy="28623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/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1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21024" y="1261872"/>
            <a:ext cx="5141976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0" indent="-2834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178" lvl="1" indent="-457178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81001" y="1261871"/>
            <a:ext cx="2757488" cy="3319272"/>
          </a:xfrm>
          <a:noFill/>
        </p:spPr>
        <p:txBody>
          <a:bodyPr/>
          <a:lstStyle>
            <a:lvl1pPr marL="0" marR="0" indent="0" algn="l" defTabSz="4571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178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96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op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809" y="437776"/>
            <a:ext cx="8417379" cy="369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6809" y="160884"/>
            <a:ext cx="8388093" cy="28623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/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3126" y="-142504"/>
            <a:ext cx="9227127" cy="5286004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AE56C-9ABF-D94C-86D8-EA436D146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36809" y="4717695"/>
            <a:ext cx="982707" cy="34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ndry white lines.png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"/>
            <a:ext cx="3657600" cy="51435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36809" y="2045760"/>
            <a:ext cx="3320793" cy="757130"/>
          </a:xfrm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/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Screen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657600" y="0"/>
            <a:ext cx="5486400" cy="514350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2" name="Picture 11" descr="foundry white lines.png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809" y="2045758"/>
            <a:ext cx="3320793" cy="75713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 </a:t>
            </a:r>
          </a:p>
        </p:txBody>
      </p:sp>
      <p:sp>
        <p:nvSpPr>
          <p:cNvPr id="10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mper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43" y="0"/>
            <a:ext cx="9141714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8724438" y="110432"/>
            <a:ext cx="313267" cy="313267"/>
          </a:xfrm>
          <a:prstGeom prst="rect">
            <a:avLst/>
          </a:prstGeom>
          <a:noFill/>
          <a:ln w="635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/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1"/>
            <a:ext cx="9141714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5" name="Picture 14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7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FF9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38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2"/>
            <a:ext cx="9141714" cy="5158488"/>
          </a:xfrm>
          <a:prstGeom prst="rect">
            <a:avLst/>
          </a:prstGeom>
        </p:spPr>
      </p:pic>
      <p:pic>
        <p:nvPicPr>
          <p:cNvPr id="8" name="Picture 7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endParaRPr lang="en-US"/>
          </a:p>
        </p:txBody>
      </p:sp>
      <p:sp>
        <p:nvSpPr>
          <p:cNvPr id="13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FF9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FF9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953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0" indent="-283450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/>
        </p:nvCxnSpPr>
        <p:spPr>
          <a:xfrm>
            <a:off x="384946" y="4690872"/>
            <a:ext cx="838415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489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5" name="Picture 14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5C152D-F430-964C-B838-F621809F52F8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F9B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66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" y="646"/>
            <a:ext cx="9141714" cy="514221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5" name="Picture 14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FF95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85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s://cdn.goraydar.com/freecreative/previews/ad7ec32413ccf261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8" y="0"/>
            <a:ext cx="914025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5" name="Picture 14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66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14990"/>
            <a:ext cx="9144000" cy="51435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5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" y="0"/>
            <a:ext cx="9141714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pic>
        <p:nvPicPr>
          <p:cNvPr id="15" name="Picture 14" descr="foundry white lines.png"/>
          <p:cNvPicPr>
            <a:picLocks noChangeAspect="1"/>
          </p:cNvPicPr>
          <p:nvPr userDrawn="1"/>
        </p:nvPicPr>
        <p:blipFill rotWithShape="1">
          <a:blip r:embed="rId3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44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https://static.pexels.com/photos/7097/people-coffee-tea-meeting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6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766"/>
            <a:endParaRPr lang="en-US" sz="1350" b="1" dirty="0">
              <a:solidFill>
                <a:srgbClr val="074F60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156" y="2221046"/>
            <a:ext cx="7398176" cy="590931"/>
          </a:xfrm>
        </p:spPr>
        <p:txBody>
          <a:bodyPr anchor="t">
            <a:spAutoFit/>
          </a:bodyPr>
          <a:lstStyle>
            <a:lvl1pPr>
              <a:defRPr sz="3600" b="1" i="0" cap="none">
                <a:solidFill>
                  <a:schemeClr val="bg1"/>
                </a:solidFill>
                <a:latin typeface="Avenir Black"/>
                <a:ea typeface="Avenir Next" charset="0"/>
                <a:cs typeface="Avenir Black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foundry white lines.png"/>
          <p:cNvPicPr>
            <a:picLocks noChangeAspect="1"/>
          </p:cNvPicPr>
          <p:nvPr userDrawn="1"/>
        </p:nvPicPr>
        <p:blipFill rotWithShape="1">
          <a:blip r:embed="rId4" cstate="email"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0732" y="5"/>
            <a:ext cx="5153268" cy="5143501"/>
          </a:xfrm>
          <a:prstGeom prst="rect">
            <a:avLst/>
          </a:prstGeom>
        </p:spPr>
      </p:pic>
      <p:sp>
        <p:nvSpPr>
          <p:cNvPr id="14" name="Footer Placeholder 97">
            <a:extLst>
              <a:ext uri="{FF2B5EF4-FFF2-40B4-BE49-F238E27FC236}">
                <a16:creationId xmlns:a16="http://schemas.microsoft.com/office/drawing/2014/main" id="{333A1A04-F7B3-7747-9B45-D0945B73CE0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531467" y="4767454"/>
            <a:ext cx="615244" cy="271580"/>
          </a:xfrm>
          <a:prstGeom prst="rect">
            <a:avLst/>
          </a:prstGeom>
          <a:noFill/>
          <a:ln>
            <a:noFill/>
          </a:ln>
        </p:spPr>
        <p:txBody>
          <a:bodyPr lIns="87914" tIns="43958" rIns="87914" bIns="43958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indent="0" algn="r" defTabSz="87898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rPr>
              <a:t>© 2021  </a:t>
            </a:r>
            <a:r>
              <a: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  <a:sym typeface="Webdings"/>
              </a:rPr>
              <a:t></a:t>
            </a:r>
            <a:endParaRPr lang="en-US" sz="700" kern="1200" dirty="0">
              <a:solidFill>
                <a:schemeClr val="bg1">
                  <a:lumMod val="50000"/>
                </a:schemeClr>
              </a:solidFill>
              <a:latin typeface="Arial" charset="0"/>
              <a:ea typeface="Avenir Next" charset="0"/>
              <a:cs typeface="Avenir Next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0EE1493-E348-5041-85E0-BA9DC8757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193" y="4799098"/>
            <a:ext cx="725297" cy="216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B8810-DF5B-654D-BC89-18B792C58896}"/>
              </a:ext>
            </a:extLst>
          </p:cNvPr>
          <p:cNvCxnSpPr/>
          <p:nvPr userDrawn="1"/>
        </p:nvCxnSpPr>
        <p:spPr>
          <a:xfrm>
            <a:off x="808385" y="1934818"/>
            <a:ext cx="821635" cy="0"/>
          </a:xfrm>
          <a:prstGeom prst="line">
            <a:avLst/>
          </a:prstGeom>
          <a:ln w="76200">
            <a:solidFill>
              <a:srgbClr val="B508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/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itle &amp; Sub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36">
            <a:extLst>
              <a:ext uri="{FF2B5EF4-FFF2-40B4-BE49-F238E27FC236}">
                <a16:creationId xmlns:a16="http://schemas.microsoft.com/office/drawing/2014/main" id="{599A468A-982B-4ADF-BCEC-2EDCB69AA2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2188" y="1154679"/>
            <a:ext cx="5287565" cy="165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10000"/>
              </a:lnSpc>
              <a:defRPr sz="975" b="0">
                <a:latin typeface="+mj-lt"/>
              </a:defRPr>
            </a:lvl1pPr>
          </a:lstStyle>
          <a:p>
            <a:pPr lvl="0"/>
            <a:r>
              <a:rPr lang="en-AU"/>
              <a:t>Subtitle here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7C6CA7E-1F35-460B-8CB8-07308163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49816" y="4837433"/>
            <a:ext cx="162000" cy="1053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75">
                <a:solidFill>
                  <a:schemeClr val="tx1">
                    <a:alpha val="7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Footer Placeholder 36">
            <a:extLst>
              <a:ext uri="{FF2B5EF4-FFF2-40B4-BE49-F238E27FC236}">
                <a16:creationId xmlns:a16="http://schemas.microsoft.com/office/drawing/2014/main" id="{089FE632-EA3D-4241-9057-A88124761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66310" y="4837432"/>
            <a:ext cx="1872854" cy="10492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sz="675">
                <a:solidFill>
                  <a:schemeClr val="tx1">
                    <a:alpha val="70000"/>
                  </a:schemeClr>
                </a:solidFill>
                <a:latin typeface="Graphik" panose="020B0503030202060203" pitchFamily="34" charset="0"/>
              </a:defRPr>
            </a:lvl1pPr>
          </a:lstStyle>
          <a:p>
            <a:endParaRPr lang="en-AU" dirty="0"/>
          </a:p>
        </p:txBody>
      </p:sp>
      <p:sp>
        <p:nvSpPr>
          <p:cNvPr id="6" name="Text Placeholder 234">
            <a:extLst>
              <a:ext uri="{FF2B5EF4-FFF2-40B4-BE49-F238E27FC236}">
                <a16:creationId xmlns:a16="http://schemas.microsoft.com/office/drawing/2014/main" id="{9402497C-BA19-466F-8102-5F1D852D6C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879" y="544392"/>
            <a:ext cx="5300873" cy="457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defRPr sz="3300" b="0">
                <a:latin typeface="Graphik Semibold" panose="020B0703030202060203" pitchFamily="34" charset="0"/>
              </a:defRPr>
            </a:lvl1pPr>
          </a:lstStyle>
          <a:p>
            <a:pPr lvl="0"/>
            <a:r>
              <a:rPr lang="en-US"/>
              <a:t>Title goes here </a:t>
            </a:r>
          </a:p>
        </p:txBody>
      </p:sp>
    </p:spTree>
    <p:extLst>
      <p:ext uri="{BB962C8B-B14F-4D97-AF65-F5344CB8AC3E}">
        <p14:creationId xmlns:p14="http://schemas.microsoft.com/office/powerpoint/2010/main" val="4277426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261872"/>
            <a:ext cx="8385048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84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&amp; 1-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98" y="62814"/>
            <a:ext cx="8577618" cy="383182"/>
          </a:xfrm>
        </p:spPr>
        <p:txBody>
          <a:bodyPr wrap="square">
            <a:spAutoFit/>
          </a:bodyPr>
          <a:lstStyle>
            <a:lvl1pPr>
              <a:defRPr sz="21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2184875" y="4908692"/>
            <a:ext cx="30970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C6272EED-855B-4A0A-9889-063EBB504AD4}" type="slidenum">
              <a:rPr lang="en-US" sz="675" b="0" kern="1200" spc="50" baseline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/>
              <a:t>‹#›</a:t>
            </a:fld>
            <a:endParaRPr lang="en-US" sz="675" b="0" kern="1200" spc="50" baseline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E68C8E-743C-9841-B115-65F9BE7570F4}"/>
              </a:ext>
            </a:extLst>
          </p:cNvPr>
          <p:cNvSpPr/>
          <p:nvPr userDrawn="1"/>
        </p:nvSpPr>
        <p:spPr>
          <a:xfrm>
            <a:off x="157357" y="4917281"/>
            <a:ext cx="213872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600" spc="5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Cognizant Digital Business    |    Confidential    |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416247" y="4902759"/>
            <a:ext cx="1477580" cy="170034"/>
            <a:chOff x="9741377" y="6537012"/>
            <a:chExt cx="1969594" cy="226712"/>
          </a:xfrm>
        </p:grpSpPr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486694" y="6544897"/>
              <a:ext cx="224277" cy="218526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 userDrawn="1"/>
          </p:nvCxnSpPr>
          <p:spPr>
            <a:xfrm>
              <a:off x="11322582" y="6537012"/>
              <a:ext cx="0" cy="226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/>
            <p:cNvGrpSpPr/>
            <p:nvPr userDrawn="1"/>
          </p:nvGrpSpPr>
          <p:grpSpPr>
            <a:xfrm>
              <a:off x="9741377" y="6537012"/>
              <a:ext cx="1503112" cy="223138"/>
              <a:chOff x="6678734" y="4813367"/>
              <a:chExt cx="1242241" cy="184412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8F886F4-3F40-784C-8313-870DE48C0AA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4080"/>
              <a:stretch/>
            </p:blipFill>
            <p:spPr>
              <a:xfrm>
                <a:off x="7322384" y="4814899"/>
                <a:ext cx="598591" cy="18288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C3C2AC-65E1-DF43-A3C3-021ED023C0C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9907"/>
              <a:stretch/>
            </p:blipFill>
            <p:spPr>
              <a:xfrm>
                <a:off x="6678734" y="4813367"/>
                <a:ext cx="652990" cy="182880"/>
              </a:xfrm>
              <a:prstGeom prst="rect">
                <a:avLst/>
              </a:prstGeom>
            </p:spPr>
          </p:pic>
        </p:grpSp>
      </p:grpSp>
      <p:grpSp>
        <p:nvGrpSpPr>
          <p:cNvPr id="7" name="Group 6"/>
          <p:cNvGrpSpPr/>
          <p:nvPr userDrawn="1"/>
        </p:nvGrpSpPr>
        <p:grpSpPr>
          <a:xfrm>
            <a:off x="3771571" y="-301064"/>
            <a:ext cx="1629438" cy="230657"/>
            <a:chOff x="4331618" y="-762000"/>
            <a:chExt cx="2389220" cy="495300"/>
          </a:xfrm>
        </p:grpSpPr>
        <p:sp>
          <p:nvSpPr>
            <p:cNvPr id="6" name="Rectangle 5"/>
            <p:cNvSpPr/>
            <p:nvPr userDrawn="1"/>
          </p:nvSpPr>
          <p:spPr>
            <a:xfrm>
              <a:off x="5170630" y="-762000"/>
              <a:ext cx="711198" cy="495300"/>
            </a:xfrm>
            <a:prstGeom prst="rect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009640" y="-762000"/>
              <a:ext cx="711198" cy="495300"/>
            </a:xfrm>
            <a:prstGeom prst="rect">
              <a:avLst/>
            </a:prstGeom>
            <a:solidFill>
              <a:srgbClr val="DD820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331618" y="-762000"/>
              <a:ext cx="711200" cy="495300"/>
            </a:xfrm>
            <a:prstGeom prst="rect">
              <a:avLst/>
            </a:prstGeom>
            <a:solidFill>
              <a:srgbClr val="0033CC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594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9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4296" y="1261872"/>
            <a:ext cx="411480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12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0760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13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4048" y="1261872"/>
            <a:ext cx="2688336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32404" y="1261872"/>
            <a:ext cx="5536692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/>
        </p:nvCxnSpPr>
        <p:spPr>
          <a:xfrm>
            <a:off x="379927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7485914" y="4780027"/>
            <a:ext cx="1278163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51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image" Target="../media/image13.emf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image" Target="../media/image1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1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1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3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01" r:id="rId1"/>
    <p:sldLayoutId id="2147493702" r:id="rId2"/>
    <p:sldLayoutId id="2147493703" r:id="rId3"/>
    <p:sldLayoutId id="2147493704" r:id="rId4"/>
    <p:sldLayoutId id="2147493705" r:id="rId5"/>
    <p:sldLayoutId id="2147493706" r:id="rId6"/>
    <p:sldLayoutId id="2147493707" r:id="rId7"/>
    <p:sldLayoutId id="2147493708" r:id="rId8"/>
    <p:sldLayoutId id="2147493709" r:id="rId9"/>
    <p:sldLayoutId id="2147493710" r:id="rId10"/>
    <p:sldLayoutId id="2147493711" r:id="rId11"/>
    <p:sldLayoutId id="2147493712" r:id="rId12"/>
    <p:sldLayoutId id="2147493713" r:id="rId13"/>
    <p:sldLayoutId id="2147493714" r:id="rId14"/>
    <p:sldLayoutId id="2147493715" r:id="rId15"/>
    <p:sldLayoutId id="2147493716" r:id="rId16"/>
    <p:sldLayoutId id="2147493717" r:id="rId17"/>
    <p:sldLayoutId id="2147493718" r:id="rId18"/>
    <p:sldLayoutId id="2147493719" r:id="rId19"/>
    <p:sldLayoutId id="2147493720" r:id="rId20"/>
    <p:sldLayoutId id="2147493721" r:id="rId21"/>
    <p:sldLayoutId id="2147493722" r:id="rId22"/>
    <p:sldLayoutId id="2147493723" r:id="rId23"/>
    <p:sldLayoutId id="2147493724" r:id="rId24"/>
    <p:sldLayoutId id="2147493725" r:id="rId25"/>
    <p:sldLayoutId id="2147493726" r:id="rId26"/>
    <p:sldLayoutId id="2147493727" r:id="rId27"/>
    <p:sldLayoutId id="2147493728" r:id="rId28"/>
    <p:sldLayoutId id="2147493729" r:id="rId29"/>
    <p:sldLayoutId id="2147493730" r:id="rId30"/>
    <p:sldLayoutId id="2147493731" r:id="rId31"/>
    <p:sldLayoutId id="2147493732" r:id="rId32"/>
    <p:sldLayoutId id="2147493733" r:id="rId33"/>
    <p:sldLayoutId id="2147493734" r:id="rId34"/>
    <p:sldLayoutId id="2147493735" r:id="rId35"/>
    <p:sldLayoutId id="2147493736" r:id="rId36"/>
  </p:sldLayoutIdLst>
  <p:hf hdr="0" ftr="0" dt="0"/>
  <p:txStyles>
    <p:titleStyle>
      <a:lvl1pPr algn="l" defTabSz="914355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55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88" indent="-228588" algn="l" defTabSz="914355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178" indent="-228588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66" indent="-228588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55" indent="-228588" algn="l" defTabSz="914355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44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32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20" indent="-228588" algn="l" defTabSz="914355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20" indent="-228588" algn="l" defTabSz="914355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809" y="303979"/>
            <a:ext cx="8417379" cy="369332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09" y="1060176"/>
            <a:ext cx="8417379" cy="114928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7531348" y="4787926"/>
            <a:ext cx="1215980" cy="271580"/>
            <a:chOff x="7175865" y="4767452"/>
            <a:chExt cx="1215980" cy="271580"/>
          </a:xfrm>
        </p:grpSpPr>
        <p:sp>
          <p:nvSpPr>
            <p:cNvPr id="7" name="Footer Placeholder 97"/>
            <p:cNvSpPr txBox="1">
              <a:spLocks/>
            </p:cNvSpPr>
            <p:nvPr/>
          </p:nvSpPr>
          <p:spPr bwMode="auto">
            <a:xfrm>
              <a:off x="7175865" y="4767452"/>
              <a:ext cx="615244" cy="271580"/>
            </a:xfrm>
            <a:prstGeom prst="rect">
              <a:avLst/>
            </a:prstGeom>
            <a:noFill/>
            <a:ln>
              <a:noFill/>
            </a:ln>
          </p:spPr>
          <p:txBody>
            <a:bodyPr lIns="87914" tIns="43958" rIns="87914" bIns="43958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indent="0" algn="r" defTabSz="879096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kern="1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venir Next" charset="0"/>
                  <a:cs typeface="Avenir Next" charset="0"/>
                </a:rPr>
                <a:t>© 2021  </a:t>
              </a:r>
              <a:r>
                <a:rPr lang="en-US" sz="700" kern="1200" dirty="0">
                  <a:solidFill>
                    <a:schemeClr val="bg1">
                      <a:lumMod val="50000"/>
                    </a:schemeClr>
                  </a:solidFill>
                  <a:latin typeface="Arial" charset="0"/>
                  <a:ea typeface="Avenir Next" charset="0"/>
                  <a:cs typeface="Avenir Next" charset="0"/>
                  <a:sym typeface="Webdings"/>
                </a:rPr>
                <a:t></a:t>
              </a:r>
              <a:endParaRPr lang="en-US" sz="700" kern="12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venir Next" charset="0"/>
                <a:cs typeface="Avenir Next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16AC741-AB1F-2246-B6A6-21ED31B476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907"/>
            <a:stretch/>
          </p:blipFill>
          <p:spPr>
            <a:xfrm>
              <a:off x="7738855" y="4803093"/>
              <a:ext cx="652990" cy="182880"/>
            </a:xfrm>
            <a:prstGeom prst="rect">
              <a:avLst/>
            </a:prstGeom>
          </p:spPr>
        </p:pic>
      </p:grp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78428" y="129229"/>
            <a:ext cx="405284" cy="27463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DEE2954-54E9-4846-B9AA-9D6731F553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0A4E6-4E6B-B047-9577-0534708E8544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336809" y="4703734"/>
            <a:ext cx="1143495" cy="2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2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739" r:id="rId1"/>
    <p:sldLayoutId id="2147493740" r:id="rId2"/>
    <p:sldLayoutId id="2147493741" r:id="rId3"/>
    <p:sldLayoutId id="2147493742" r:id="rId4"/>
    <p:sldLayoutId id="2147493743" r:id="rId5"/>
    <p:sldLayoutId id="2147493744" r:id="rId6"/>
    <p:sldLayoutId id="2147493745" r:id="rId7"/>
    <p:sldLayoutId id="2147493746" r:id="rId8"/>
    <p:sldLayoutId id="2147493747" r:id="rId9"/>
    <p:sldLayoutId id="2147493748" r:id="rId10"/>
    <p:sldLayoutId id="2147493749" r:id="rId11"/>
    <p:sldLayoutId id="2147493750" r:id="rId12"/>
    <p:sldLayoutId id="2147493751" r:id="rId13"/>
    <p:sldLayoutId id="2147493752" r:id="rId14"/>
    <p:sldLayoutId id="2147493753" r:id="rId15"/>
    <p:sldLayoutId id="2147493754" r:id="rId16"/>
    <p:sldLayoutId id="2147493755" r:id="rId17"/>
    <p:sldLayoutId id="2147493756" r:id="rId18"/>
    <p:sldLayoutId id="2147493757" r:id="rId19"/>
    <p:sldLayoutId id="2147493758" r:id="rId20"/>
    <p:sldLayoutId id="2147493759" r:id="rId21"/>
    <p:sldLayoutId id="2147493760" r:id="rId22"/>
    <p:sldLayoutId id="2147493761" r:id="rId23"/>
    <p:sldLayoutId id="2147493762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000" b="1" i="0" kern="1200" cap="none" spc="-20" baseline="0">
          <a:solidFill>
            <a:schemeClr val="tx1"/>
          </a:solidFill>
          <a:latin typeface="Avenir Black"/>
          <a:ea typeface="Avenir Next" charset="0"/>
          <a:cs typeface="Avenir Black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500" b="0" i="0" kern="1200">
          <a:solidFill>
            <a:schemeClr val="tx2"/>
          </a:solidFill>
          <a:latin typeface="Avenir"/>
          <a:ea typeface="Avenir Next" charset="0"/>
          <a:cs typeface="Avenir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tx2"/>
          </a:solidFill>
          <a:latin typeface="Avenir"/>
          <a:ea typeface="Avenir Next" charset="0"/>
          <a:cs typeface="Avenir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Avenir Light"/>
          <a:ea typeface="Avenir Next" charset="0"/>
          <a:cs typeface="Avenir Light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b="0" i="0" kern="1200">
          <a:solidFill>
            <a:schemeClr val="tx2"/>
          </a:solidFill>
          <a:latin typeface="Avenir Light"/>
          <a:ea typeface="Avenir Next" charset="0"/>
          <a:cs typeface="Avenir Light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b="0" i="0" kern="1200">
          <a:solidFill>
            <a:schemeClr val="tx2"/>
          </a:solidFill>
          <a:latin typeface="Avenir Light"/>
          <a:ea typeface="Avenir Next" charset="0"/>
          <a:cs typeface="Avenir Light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3" pos="264" userDrawn="1">
          <p15:clr>
            <a:srgbClr val="F26B43"/>
          </p15:clr>
        </p15:guide>
        <p15:guide id="4" pos="5496" userDrawn="1">
          <p15:clr>
            <a:srgbClr val="F26B43"/>
          </p15:clr>
        </p15:guide>
        <p15:guide id="5" orient="horz" pos="3012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4" Type="http://schemas.microsoft.com/office/2007/relationships/hdphoto" Target="../media/hdphoto1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92791" y="3491705"/>
            <a:ext cx="2198780" cy="258532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January   2021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9C0E2F-0584-6E4E-B480-B9EC26D60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9695" y="874933"/>
            <a:ext cx="1922307" cy="4565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7AF9368-A85F-6645-A6A9-3AF99185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45" y="2173886"/>
            <a:ext cx="8229600" cy="978729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Rosewood Hotel &amp; Resorts</a:t>
            </a:r>
            <a:b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Brand.com  – Personalizations - High Level estimates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55AF2-3922-074F-A786-C1F72D6138F2}"/>
              </a:ext>
            </a:extLst>
          </p:cNvPr>
          <p:cNvSpPr txBox="1"/>
          <p:nvPr/>
        </p:nvSpPr>
        <p:spPr>
          <a:xfrm>
            <a:off x="930442" y="3416968"/>
            <a:ext cx="0" cy="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 vert="horz" wrap="none" lIns="0" tIns="27432" rIns="0" bIns="0" rtlCol="0" anchor="ctr">
            <a:noAutofit/>
          </a:bodyPr>
          <a:lstStyle/>
          <a:p>
            <a:pPr algn="ctr">
              <a:spcBef>
                <a:spcPts val="150"/>
              </a:spcBef>
              <a:spcAft>
                <a:spcPts val="150"/>
              </a:spcAft>
            </a:pPr>
            <a:endParaRPr lang="en-US" sz="1100" b="1" spc="100" dirty="0">
              <a:solidFill>
                <a:srgbClr val="F95547"/>
              </a:solidFill>
              <a:latin typeface="Calibri" panose="020F0502020204030204" pitchFamily="34" charset="0"/>
              <a:ea typeface="Avenir Next Demi Bold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9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EE2954-54E9-4846-B9AA-9D6731F553A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5020" y="811986"/>
            <a:ext cx="3972153" cy="38743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93946" y="811987"/>
            <a:ext cx="3948989" cy="38743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5020" y="804977"/>
            <a:ext cx="3972153" cy="36576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latin typeface="Avenir Black"/>
              </a:rPr>
              <a:t>In-scope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93946" y="804977"/>
            <a:ext cx="3972153" cy="365760"/>
          </a:xfrm>
          <a:prstGeom prst="rect">
            <a:avLst/>
          </a:prstGeom>
          <a:solidFill>
            <a:schemeClr val="tx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latin typeface="Avenir Black"/>
              </a:rPr>
              <a:t>Out of scope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020" y="1158240"/>
            <a:ext cx="3972153" cy="2346960"/>
          </a:xfrm>
          <a:prstGeom prst="rect">
            <a:avLst/>
          </a:prstGeom>
          <a:ln w="6350">
            <a:noFill/>
          </a:ln>
        </p:spPr>
        <p:txBody>
          <a:bodyPr vert="horz" wrap="square" lIns="0" tIns="27432" rIns="0" bIns="0" rtlCol="0" anchor="t">
            <a:noAutofit/>
          </a:bodyPr>
          <a:lstStyle/>
          <a:p>
            <a:pPr marL="114300">
              <a:spcBef>
                <a:spcPts val="150"/>
              </a:spcBef>
              <a:spcAft>
                <a:spcPts val="150"/>
              </a:spcAft>
            </a:pPr>
            <a:r>
              <a:rPr lang="en-US" sz="1100" b="1" spc="100" dirty="0">
                <a:latin typeface="Avenir Next Demi Bold" charset="0"/>
                <a:ea typeface="Avenir Next Demi Bold" charset="0"/>
                <a:cs typeface="Avenir Next Demi Bold" charset="0"/>
              </a:rPr>
              <a:t>Features</a:t>
            </a:r>
          </a:p>
          <a:p>
            <a:pPr marL="288925" indent="-174625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My Account Management </a:t>
            </a:r>
          </a:p>
          <a:p>
            <a:pPr marL="288925" indent="-174625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My Account Reservations</a:t>
            </a:r>
          </a:p>
          <a:p>
            <a:pPr marL="288925" indent="-174625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Customer Profile Dashboard</a:t>
            </a:r>
          </a:p>
          <a:p>
            <a:pPr marL="288925" indent="-174625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Stay Preferences</a:t>
            </a:r>
          </a:p>
          <a:p>
            <a:pPr marL="288925" indent="-174625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SSO POC Integration with Sabre</a:t>
            </a:r>
          </a:p>
          <a:p>
            <a:pPr marL="114300">
              <a:spcBef>
                <a:spcPts val="150"/>
              </a:spcBef>
              <a:spcAft>
                <a:spcPts val="150"/>
              </a:spcAft>
            </a:pPr>
            <a:endParaRPr lang="en-US" sz="1100" b="1" spc="100" dirty="0">
              <a:latin typeface="Avenir Black"/>
              <a:ea typeface="Avenir Next Demi Bold" charset="0"/>
              <a:cs typeface="Avenir Next Demi Bold" charset="0"/>
            </a:endParaRPr>
          </a:p>
          <a:p>
            <a:pPr marL="114300">
              <a:spcBef>
                <a:spcPts val="150"/>
              </a:spcBef>
              <a:spcAft>
                <a:spcPts val="150"/>
              </a:spcAft>
            </a:pPr>
            <a:r>
              <a:rPr lang="en-US" sz="1100" b="1" spc="100" dirty="0">
                <a:latin typeface="Avenir Black"/>
                <a:ea typeface="Avenir Next Demi Bold" charset="0"/>
                <a:cs typeface="Avenir Next Demi Bold" charset="0"/>
              </a:rPr>
              <a:t>Activities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Discovery to validate requirements</a:t>
            </a:r>
            <a:endParaRPr lang="en-US" sz="1000" b="1" spc="100" dirty="0">
              <a:latin typeface="Avenir Black"/>
              <a:ea typeface="Avenir Next Demi Bold" charset="0"/>
              <a:cs typeface="Avenir Next Demi Bold" charset="0"/>
            </a:endParaRP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AEM Components &amp; Templates Design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Integration with MDM via Middleware 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Adobe Analytics 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AWS Amplify Integration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System Integration testing 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Performance Testing </a:t>
            </a:r>
          </a:p>
          <a:p>
            <a:pPr marL="285750" indent="-171450"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Security Testing</a:t>
            </a:r>
            <a:endParaRPr lang="en-US" sz="1100" spc="100" dirty="0">
              <a:latin typeface="Avenir Black"/>
              <a:ea typeface="Avenir Next Demi Bold" charset="0"/>
              <a:cs typeface="Avenir Next Demi Bold" charset="0"/>
            </a:endParaRPr>
          </a:p>
          <a:p>
            <a:pPr marL="114300">
              <a:spcBef>
                <a:spcPts val="150"/>
              </a:spcBef>
              <a:spcAft>
                <a:spcPts val="150"/>
              </a:spcAft>
            </a:pPr>
            <a:endParaRPr lang="en-US" sz="1100" b="1" spc="100" dirty="0">
              <a:latin typeface="Avenir Next Demi Bold" charset="0"/>
              <a:ea typeface="Avenir Next Demi Bold" charset="0"/>
              <a:cs typeface="Avenir Next Demi Bold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2232" y="1170737"/>
            <a:ext cx="3930703" cy="2952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Changes in existing GCP architecture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Changes to current data model in MDM or Magic DB layer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MDM initial data load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Changes in AAM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Email templates development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Changes to existing content references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User data migration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P2P integrations with MDM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Akamai configurations</a:t>
            </a:r>
          </a:p>
          <a:p>
            <a:pPr marL="168275" indent="-109538">
              <a:lnSpc>
                <a:spcPts val="1700"/>
              </a:lnSpc>
              <a:spcBef>
                <a:spcPts val="150"/>
              </a:spcBef>
              <a:spcAft>
                <a:spcPts val="150"/>
              </a:spcAft>
              <a:buFont typeface="Arial" panose="020B0604020202020204" pitchFamily="34" charset="0"/>
              <a:buChar char="•"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Data cleanup</a:t>
            </a:r>
          </a:p>
        </p:txBody>
      </p:sp>
    </p:spTree>
    <p:extLst>
      <p:ext uri="{BB962C8B-B14F-4D97-AF65-F5344CB8AC3E}">
        <p14:creationId xmlns:p14="http://schemas.microsoft.com/office/powerpoint/2010/main" val="22335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37" y="129229"/>
            <a:ext cx="8417379" cy="369332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EE2954-54E9-4846-B9AA-9D6731F553A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20511" y="628691"/>
            <a:ext cx="8508935" cy="225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Estimates are based on VD created as part of R1.2 and assuming new wireframes will not have major changes in the Back End Functionality</a:t>
            </a:r>
          </a:p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Discovery phase will be done to validate our understanding of the features and to get clarity of the requirements. Post which timeline and effort estimates will be revisited.</a:t>
            </a:r>
          </a:p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Integrations with MDM will only be done via Middleware</a:t>
            </a:r>
          </a:p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Existing Adobe Analytics will be repurposed with Minor enhancements to the components</a:t>
            </a:r>
          </a:p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SIT will be performed at the site level (not at component level) and all APIs would have been tested before integration</a:t>
            </a:r>
          </a:p>
          <a:p>
            <a:pPr marL="228600" indent="-228600" algn="just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latin typeface="Avenir Black"/>
                <a:cs typeface="Calibri" panose="020F0502020204030204" pitchFamily="34" charset="0"/>
              </a:rPr>
              <a:t>For authentication, pages will be hosted in AEM and integrated with AWS Amplify through SDK provided by AWS</a:t>
            </a:r>
          </a:p>
        </p:txBody>
      </p:sp>
    </p:spTree>
    <p:extLst>
      <p:ext uri="{BB962C8B-B14F-4D97-AF65-F5344CB8AC3E}">
        <p14:creationId xmlns:p14="http://schemas.microsoft.com/office/powerpoint/2010/main" val="12534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37" y="129229"/>
            <a:ext cx="8417379" cy="369332"/>
          </a:xfrm>
        </p:spPr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EE2954-54E9-4846-B9AA-9D6731F553A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050435"/>
              </p:ext>
            </p:extLst>
          </p:nvPr>
        </p:nvGraphicFramePr>
        <p:xfrm>
          <a:off x="170358" y="498561"/>
          <a:ext cx="8816325" cy="41342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750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6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46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venir Black"/>
                          <a:cs typeface="Calibri" panose="020F0502020204030204" pitchFamily="34" charset="0"/>
                        </a:rPr>
                        <a:t>Dependencies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venir Black"/>
                          <a:cs typeface="Calibri" panose="020F0502020204030204" pitchFamily="34" charset="0"/>
                        </a:rPr>
                        <a:t>Owner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venir Black"/>
                          <a:cs typeface="Calibri" panose="020F0502020204030204" pitchFamily="34" charset="0"/>
                        </a:rPr>
                        <a:t>ETA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702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Availability of wireframes created</a:t>
                      </a:r>
                      <a:r>
                        <a:rPr lang="en-IN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by the New Agency team before start of Discovery phase </a:t>
                      </a:r>
                      <a:endParaRPr lang="en-IN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Start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of Discovery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974396"/>
                  </a:ext>
                </a:extLst>
              </a:tr>
              <a:tr h="412702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Single Point of Contact to prioritize work. Availability of SMEs for elaborating any identified gaps in requirements including timely reviews and sign-offs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Throughout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the project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5765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Procurement of licenses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and access to the necessary tools requested as bellow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117475" marR="0" lvl="0" indent="-117475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AWS Cognito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</a:p>
                    <a:p>
                      <a:pPr marL="117475" marR="0" lvl="0" indent="-117475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Access to Middleware in lower environment &amp; Higher Environments 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Start of Development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5287">
                <a:tc>
                  <a:txBody>
                    <a:bodyPr/>
                    <a:lstStyle/>
                    <a:p>
                      <a:pPr marL="117475" marR="0" lvl="0" indent="-117475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Review Interim deliverables and provide feedback</a:t>
                      </a:r>
                    </a:p>
                    <a:p>
                      <a:pPr marL="117475" marR="0" lvl="0" indent="-117475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Participate in project kick off, workshops</a:t>
                      </a:r>
                    </a:p>
                    <a:p>
                      <a:pPr marL="117475" marR="0" lvl="0" indent="-117475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Perform User Acceptance Testing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Throughout the project 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15287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Availability of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Production like environments to carry out Performance Testing and Security Testing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Before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Start of PT &amp; ST .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060566"/>
                  </a:ext>
                </a:extLst>
              </a:tr>
              <a:tr h="615287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Availability of required access,</a:t>
                      </a:r>
                      <a:r>
                        <a:rPr lang="en-IN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infrastructure, data, </a:t>
                      </a:r>
                      <a:r>
                        <a:rPr lang="en-IN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materials and timely response from Rosewood  with respect to requirements, approval of high level solution approach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Throughout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the project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317641"/>
                  </a:ext>
                </a:extLst>
              </a:tr>
              <a:tr h="615287">
                <a:tc>
                  <a:txBody>
                    <a:bodyPr/>
                    <a:lstStyle/>
                    <a:p>
                      <a:pPr marL="0" marR="0" lvl="0" indent="0" algn="l" defTabSz="12191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Availability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&amp; </a:t>
                      </a: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support  of external</a:t>
                      </a:r>
                      <a:r>
                        <a:rPr lang="en-US" sz="1000" kern="1200" baseline="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 stakeholders like Sabre, Akamai team for configuration. 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Avenir Black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Rosewood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/>
                          </a:solidFill>
                          <a:latin typeface="Avenir Black"/>
                          <a:ea typeface="+mn-ea"/>
                          <a:cs typeface="Calibri" panose="020F0502020204030204" pitchFamily="34" charset="0"/>
                        </a:rPr>
                        <a:t>Project Kick-off</a:t>
                      </a:r>
                    </a:p>
                  </a:txBody>
                  <a:tcPr marL="89006" marR="89006" marT="44503" marB="44503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87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89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Timelines &amp; ROM Estimates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DEE2954-54E9-4846-B9AA-9D6731F553A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0" y="848061"/>
            <a:ext cx="8162685" cy="1744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1470" y="2984602"/>
            <a:ext cx="8162685" cy="1250899"/>
          </a:xfrm>
          <a:prstGeom prst="rect">
            <a:avLst/>
          </a:prstGeom>
          <a:ln w="6350">
            <a:noFill/>
          </a:ln>
        </p:spPr>
        <p:txBody>
          <a:bodyPr vert="horz" wrap="square" lIns="0" tIns="27432" rIns="0" bIns="0" rtlCol="0" anchor="ctr">
            <a:noAutofit/>
          </a:bodyPr>
          <a:lstStyle/>
          <a:p>
            <a:pPr marL="0" indent="0">
              <a:spcBef>
                <a:spcPts val="150"/>
              </a:spcBef>
              <a:spcAft>
                <a:spcPts val="150"/>
              </a:spcAft>
              <a:buNone/>
            </a:pPr>
            <a:r>
              <a:rPr lang="en-US" sz="1000" spc="100" dirty="0">
                <a:latin typeface="Avenir Black"/>
                <a:ea typeface="Avenir Next Demi Bold" charset="0"/>
                <a:cs typeface="Avenir Next Demi Bold" charset="0"/>
              </a:rPr>
              <a:t>Rough order of magnitude (ROM) estimate for implementation of the Personalization features considered in scope is $1.4 Million. This number is intended to be a guidance for planning purposes and will be revisited during the Due Diligence phase.</a:t>
            </a:r>
          </a:p>
        </p:txBody>
      </p:sp>
    </p:spTree>
    <p:extLst>
      <p:ext uri="{BB962C8B-B14F-4D97-AF65-F5344CB8AC3E}">
        <p14:creationId xmlns:p14="http://schemas.microsoft.com/office/powerpoint/2010/main" val="30765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6809" y="2045758"/>
            <a:ext cx="3320793" cy="424732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39188" y="128588"/>
            <a:ext cx="404812" cy="274637"/>
          </a:xfrm>
        </p:spPr>
        <p:txBody>
          <a:bodyPr/>
          <a:lstStyle/>
          <a:p>
            <a:fld id="{CDEE2954-54E9-4846-B9AA-9D6731F553A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5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" id="{0314C8DD-025F-4A7D-AE3F-0A54BE94C8FF}" vid="{8990CC27-2E25-4421-90B3-6D33DE837F22}"/>
    </a:ext>
  </a:extLst>
</a:theme>
</file>

<file path=ppt/theme/theme2.xml><?xml version="1.0" encoding="utf-8"?>
<a:theme xmlns:a="http://schemas.openxmlformats.org/drawingml/2006/main" name="1_Cog Digital Biz theme">
  <a:themeElements>
    <a:clrScheme name="Cog Digital Biz">
      <a:dk1>
        <a:srgbClr val="000000"/>
      </a:dk1>
      <a:lt1>
        <a:srgbClr val="FFFFFF"/>
      </a:lt1>
      <a:dk2>
        <a:srgbClr val="666666"/>
      </a:dk2>
      <a:lt2>
        <a:srgbClr val="C5C5C5"/>
      </a:lt2>
      <a:accent1>
        <a:srgbClr val="445468"/>
      </a:accent1>
      <a:accent2>
        <a:srgbClr val="1BAAAA"/>
      </a:accent2>
      <a:accent3>
        <a:srgbClr val="7CB554"/>
      </a:accent3>
      <a:accent4>
        <a:srgbClr val="F8BF4D"/>
      </a:accent4>
      <a:accent5>
        <a:srgbClr val="F95648"/>
      </a:accent5>
      <a:accent6>
        <a:srgbClr val="16749F"/>
      </a:accent6>
      <a:hlink>
        <a:srgbClr val="00A3D6"/>
      </a:hlink>
      <a:folHlink>
        <a:srgbClr val="6633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">
          <a:solidFill>
            <a:schemeClr val="bg1">
              <a:lumMod val="8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ln w="6350">
          <a:solidFill>
            <a:schemeClr val="bg1">
              <a:lumMod val="75000"/>
            </a:schemeClr>
          </a:solidFill>
        </a:ln>
      </a:spPr>
      <a:bodyPr vert="horz" wrap="square" lIns="0" tIns="27432" rIns="0" bIns="0" rtlCol="0" anchor="ctr">
        <a:noAutofit/>
      </a:bodyPr>
      <a:lstStyle>
        <a:defPPr marL="0" indent="0" algn="ctr">
          <a:spcBef>
            <a:spcPts val="150"/>
          </a:spcBef>
          <a:spcAft>
            <a:spcPts val="150"/>
          </a:spcAft>
          <a:buNone/>
          <a:defRPr sz="1100" b="1" spc="100" dirty="0" smtClean="0">
            <a:solidFill>
              <a:srgbClr val="F95547"/>
            </a:solidFill>
            <a:latin typeface="Avenir Next Demi Bold" charset="0"/>
            <a:ea typeface="Avenir Next Demi Bold" charset="0"/>
            <a:cs typeface="Avenir Next Demi Bold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C0FEC99723BA449C4ADE82473FF82D" ma:contentTypeVersion="9" ma:contentTypeDescription="Create a new document." ma:contentTypeScope="" ma:versionID="3a8dd74a42ebfe591b0365006b1aeae4">
  <xsd:schema xmlns:xsd="http://www.w3.org/2001/XMLSchema" xmlns:xs="http://www.w3.org/2001/XMLSchema" xmlns:p="http://schemas.microsoft.com/office/2006/metadata/properties" xmlns:ns2="1f43b195-a8c4-44c7-886b-a7e75f61cf95" targetNamespace="http://schemas.microsoft.com/office/2006/metadata/properties" ma:root="true" ma:fieldsID="41412a2a4b8652e01df05d58d7735cbc" ns2:_="">
    <xsd:import namespace="1f43b195-a8c4-44c7-886b-a7e75f61cf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43b195-a8c4-44c7-886b-a7e75f61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F49E6-2223-4E5B-A211-2E78B43991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43b195-a8c4-44c7-886b-a7e75f61cf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4B7057-1963-4EC6-B08E-451B224EC15E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1f43b195-a8c4-44c7-886b-a7e75f61cf95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21225</TotalTime>
  <Words>448</Words>
  <Application>Microsoft Macintosh PowerPoint</Application>
  <PresentationFormat>On-screen Show (16:9)</PresentationFormat>
  <Paragraphs>76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</vt:lpstr>
      <vt:lpstr>Avenir</vt:lpstr>
      <vt:lpstr>Avenir Black</vt:lpstr>
      <vt:lpstr>Avenir Light</vt:lpstr>
      <vt:lpstr>Avenir Next</vt:lpstr>
      <vt:lpstr>Avenir Next Demi Bold</vt:lpstr>
      <vt:lpstr>Calibri</vt:lpstr>
      <vt:lpstr>Courier New</vt:lpstr>
      <vt:lpstr>Graphik</vt:lpstr>
      <vt:lpstr>Graphik Semibold</vt:lpstr>
      <vt:lpstr>Helvetica</vt:lpstr>
      <vt:lpstr>TT Norms Bold</vt:lpstr>
      <vt:lpstr>Wingdings</vt:lpstr>
      <vt:lpstr>Cognizant</vt:lpstr>
      <vt:lpstr>1_Cog Digital Biz theme</vt:lpstr>
      <vt:lpstr>Rosewood Hotel &amp; Resorts  Brand.com  – Personalizations - High Level estimates</vt:lpstr>
      <vt:lpstr>Scope</vt:lpstr>
      <vt:lpstr>Assumptions</vt:lpstr>
      <vt:lpstr>Dependencies</vt:lpstr>
      <vt:lpstr>High Level Timelines &amp; ROM Estimates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Aravindh Kumar Mari</dc:creator>
  <cp:lastModifiedBy>Patel, Parth (Cognizant)</cp:lastModifiedBy>
  <cp:revision>431</cp:revision>
  <cp:lastPrinted>2019-12-05T15:04:48Z</cp:lastPrinted>
  <dcterms:modified xsi:type="dcterms:W3CDTF">2021-01-22T00:13:07Z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0x01010038C0FEC99723BA449C4ADE82473FF82D</vt:lpwstr>
  </property>
  <property fmtid="{D5CDD505-2E9C-101B-9397-08002B2CF9AE}" pid="3" name="AuthorIds_UIVersion_66048">
    <vt:lpwstr>13</vt:lpwstr>
  </property>
</Properties>
</file>